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46"/>
  </p:normalViewPr>
  <p:slideViewPr>
    <p:cSldViewPr snapToGrid="0" snapToObjects="1" showGuides="1">
      <p:cViewPr varScale="1">
        <p:scale>
          <a:sx n="106" d="100"/>
          <a:sy n="106" d="100"/>
        </p:scale>
        <p:origin x="79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74 vég összesen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35040">
              <a:schemeClr val="tx1"/>
            </a:gs>
            <a:gs pos="0">
              <a:schemeClr val="accent4"/>
            </a:gs>
            <a:gs pos="99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35040">
              <a:schemeClr val="tx1"/>
            </a:gs>
            <a:gs pos="0">
              <a:schemeClr val="accent4"/>
            </a:gs>
            <a:gs pos="99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Csapat: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9576" y="3890717"/>
            <a:ext cx="3953594" cy="509671"/>
          </a:xfrm>
        </p:spPr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181188" y="4590864"/>
            <a:ext cx="3911982" cy="1320558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005014" y="2599291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6865204" y="4067448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1394124" y="1903179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2877E193-1556-7E1B-15BB-2D6555ED79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4 különböző eset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hu-HU" dirty="0"/>
              <a:t>8 féle megoldás</a:t>
            </a:r>
            <a:endParaRPr lang="en-US" dirty="0"/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8F51DEBE-DD61-A77A-86B9-D876D241E2D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2"/>
          <a:srcRect l="1381" t="10641" r="41273" b="42388"/>
          <a:stretch/>
        </p:blipFill>
        <p:spPr>
          <a:xfrm rot="163641">
            <a:off x="1024869" y="3428999"/>
            <a:ext cx="4708519" cy="2169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l="8198" t="18326" r="53084" b="51948"/>
          <a:stretch/>
        </p:blipFill>
        <p:spPr>
          <a:xfrm rot="21422971">
            <a:off x="6588126" y="3444082"/>
            <a:ext cx="4946052" cy="21360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2587137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- Sikeres végkifejlet</a:t>
            </a:r>
          </a:p>
          <a:p>
            <a:pPr algn="l"/>
            <a:r>
              <a:rPr lang="hu-HU" sz="1800" dirty="0"/>
              <a:t>-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35040">
              <a:schemeClr val="tx1"/>
            </a:gs>
            <a:gs pos="0">
              <a:schemeClr val="accent1"/>
            </a:gs>
            <a:gs pos="99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41"/>
            <a:ext cx="10515600" cy="1325563"/>
          </a:xfrm>
        </p:spPr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93801" y="2432711"/>
            <a:ext cx="2303083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096884" y="1597055"/>
            <a:ext cx="5125170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4353" r="72497" b="5640"/>
          <a:stretch/>
        </p:blipFill>
        <p:spPr>
          <a:xfrm>
            <a:off x="8710163" y="1597057"/>
            <a:ext cx="2643637" cy="4866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27000">
              <a:schemeClr val="tx1"/>
            </a:gs>
            <a:gs pos="0">
              <a:schemeClr val="accent4"/>
            </a:gs>
            <a:gs pos="99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2113</TotalTime>
  <Words>206</Words>
  <Application>Microsoft Office PowerPoint</Application>
  <PresentationFormat>Szélesvásznú</PresentationFormat>
  <Paragraphs>74</Paragraphs>
  <Slides>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36</cp:revision>
  <dcterms:created xsi:type="dcterms:W3CDTF">2023-03-29T14:09:30Z</dcterms:created>
  <dcterms:modified xsi:type="dcterms:W3CDTF">2023-04-09T20:16:50Z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